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161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8A04-49AC-4583-8C77-992620D97BA9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934D-21A9-4F0F-94D6-D173D83B1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2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8A04-49AC-4583-8C77-992620D97BA9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934D-21A9-4F0F-94D6-D173D83B1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0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8A04-49AC-4583-8C77-992620D97BA9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934D-21A9-4F0F-94D6-D173D83B1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8A04-49AC-4583-8C77-992620D97BA9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934D-21A9-4F0F-94D6-D173D83B1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8A04-49AC-4583-8C77-992620D97BA9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934D-21A9-4F0F-94D6-D173D83B1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5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8A04-49AC-4583-8C77-992620D97BA9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934D-21A9-4F0F-94D6-D173D83B1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8A04-49AC-4583-8C77-992620D97BA9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934D-21A9-4F0F-94D6-D173D83B1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8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8A04-49AC-4583-8C77-992620D97BA9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934D-21A9-4F0F-94D6-D173D83B1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3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8A04-49AC-4583-8C77-992620D97BA9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934D-21A9-4F0F-94D6-D173D83B1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2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8A04-49AC-4583-8C77-992620D97BA9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934D-21A9-4F0F-94D6-D173D83B1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3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8A04-49AC-4583-8C77-992620D97BA9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934D-21A9-4F0F-94D6-D173D83B1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6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68A04-49AC-4583-8C77-992620D97BA9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A934D-21A9-4F0F-94D6-D173D83B1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8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52000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7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31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232" cy="688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crubs - My machines (HD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64759" y="2590800"/>
            <a:ext cx="5047714" cy="283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4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2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73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52000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4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LLUMC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Tuburan, Smyrna</dc:creator>
  <cp:lastModifiedBy>Tuburan, Smyrna</cp:lastModifiedBy>
  <cp:revision>1</cp:revision>
  <dcterms:created xsi:type="dcterms:W3CDTF">2016-03-28T23:25:26Z</dcterms:created>
  <dcterms:modified xsi:type="dcterms:W3CDTF">2016-03-28T23:30:56Z</dcterms:modified>
</cp:coreProperties>
</file>